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78" r:id="rId15"/>
    <p:sldId id="280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80" d="100"/>
          <a:sy n="80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1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8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34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4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8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60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2245-7920-4175-B2CB-3834F0602280}" type="datetimeFigureOut">
              <a:rPr lang="en-IN" smtClean="0"/>
              <a:t>24-12-2020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8402-B4E8-43EA-BA58-720BF2EA29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6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r>
              <a:rPr lang="en-IN" dirty="0" smtClean="0"/>
              <a:t>Welcome to the training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728792" cy="2137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400" dirty="0" smtClean="0"/>
              <a:t>Major components in Chambers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91923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Relays , SSR &amp; contactors.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99"/>
            <a:ext cx="2664296" cy="21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0870"/>
            <a:ext cx="2808312" cy="34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9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Dry heater.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46747" cy="333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Boiler </a:t>
            </a:r>
            <a:r>
              <a:rPr lang="en-IN" dirty="0" smtClean="0"/>
              <a:t>heater.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290093" cy="33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6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Compressors.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97326" cy="2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8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Door sensor, water level switch.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4660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4604"/>
            <a:ext cx="2236465" cy="222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1156"/>
            <a:ext cx="2736304" cy="27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6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Float valve , solenoid water inlet valve.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6003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2901"/>
            <a:ext cx="2736304" cy="26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0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Sensors(temperature and humidity )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36912"/>
            <a:ext cx="3528392" cy="278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endParaRPr lang="en-IN" dirty="0" smtClean="0"/>
          </a:p>
          <a:p>
            <a:r>
              <a:rPr lang="en-IN" dirty="0" smtClean="0"/>
              <a:t>First </a:t>
            </a:r>
            <a:r>
              <a:rPr lang="en-IN" dirty="0" smtClean="0"/>
              <a:t>we will start with learning about the components.</a:t>
            </a:r>
          </a:p>
          <a:p>
            <a:r>
              <a:rPr lang="en-IN" dirty="0" smtClean="0"/>
              <a:t>Most commonly used components in chamber are as follows:-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501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PLC.</a:t>
            </a:r>
          </a:p>
          <a:p>
            <a:r>
              <a:rPr lang="en-IN" sz="2800" dirty="0" smtClean="0"/>
              <a:t>HMI.</a:t>
            </a:r>
          </a:p>
          <a:p>
            <a:r>
              <a:rPr lang="en-IN" sz="2800" dirty="0" err="1" smtClean="0"/>
              <a:t>Analog</a:t>
            </a:r>
            <a:r>
              <a:rPr lang="en-IN" sz="2800" dirty="0" smtClean="0"/>
              <a:t> card/RS 485 module.</a:t>
            </a:r>
          </a:p>
          <a:p>
            <a:r>
              <a:rPr lang="en-IN" sz="2800" dirty="0" smtClean="0"/>
              <a:t>Transmitters for PT100 sensors.</a:t>
            </a:r>
          </a:p>
          <a:p>
            <a:r>
              <a:rPr lang="en-IN" sz="2800" dirty="0" smtClean="0"/>
              <a:t>Sensor card for Temp/RH sensors.</a:t>
            </a:r>
          </a:p>
          <a:p>
            <a:r>
              <a:rPr lang="en-IN" sz="2800" dirty="0" smtClean="0"/>
              <a:t>Relays , SSR &amp; contactors.</a:t>
            </a:r>
          </a:p>
          <a:p>
            <a:r>
              <a:rPr lang="en-IN" sz="2800" dirty="0" smtClean="0"/>
              <a:t>Dry heater.</a:t>
            </a:r>
          </a:p>
          <a:p>
            <a:r>
              <a:rPr lang="en-IN" sz="2800" dirty="0" smtClean="0"/>
              <a:t>Boiler heater  &amp; </a:t>
            </a:r>
            <a:r>
              <a:rPr lang="en-IN" sz="2800" dirty="0" err="1" smtClean="0"/>
              <a:t>Ecotronic</a:t>
            </a:r>
            <a:r>
              <a:rPr lang="en-IN" sz="2800" dirty="0" smtClean="0"/>
              <a:t> humidifiers.</a:t>
            </a:r>
          </a:p>
          <a:p>
            <a:r>
              <a:rPr lang="en-IN" sz="2800" dirty="0" smtClean="0"/>
              <a:t>Compressors.</a:t>
            </a:r>
          </a:p>
          <a:p>
            <a:r>
              <a:rPr lang="en-IN" sz="2800" dirty="0" smtClean="0"/>
              <a:t>Door sensor, water level switch.</a:t>
            </a:r>
          </a:p>
          <a:p>
            <a:r>
              <a:rPr lang="en-IN" sz="2800" dirty="0" smtClean="0"/>
              <a:t>Float valve , solenoid water inlet valve.</a:t>
            </a:r>
          </a:p>
          <a:p>
            <a:r>
              <a:rPr lang="en-IN" sz="2800" dirty="0" smtClean="0"/>
              <a:t>Sensors(temperature and humidity 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435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PLC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13024" r="17935" b="1899"/>
          <a:stretch/>
        </p:blipFill>
        <p:spPr>
          <a:xfrm>
            <a:off x="539552" y="2213262"/>
            <a:ext cx="3960440" cy="323196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 b="24229"/>
          <a:stretch/>
        </p:blipFill>
        <p:spPr>
          <a:xfrm>
            <a:off x="4572000" y="2204864"/>
            <a:ext cx="4114800" cy="3240360"/>
          </a:xfrm>
        </p:spPr>
      </p:pic>
    </p:spTree>
    <p:extLst>
      <p:ext uri="{BB962C8B-B14F-4D97-AF65-F5344CB8AC3E}">
        <p14:creationId xmlns:p14="http://schemas.microsoft.com/office/powerpoint/2010/main" val="265602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Nomenclature at control panels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935272"/>
              </p:ext>
            </p:extLst>
          </p:nvPr>
        </p:nvGraphicFramePr>
        <p:xfrm>
          <a:off x="611560" y="1412776"/>
          <a:ext cx="8219256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Nomenclature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Actual meaning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DH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Dry</a:t>
                      </a:r>
                      <a:r>
                        <a:rPr lang="en-IN" baseline="0" dirty="0" smtClean="0"/>
                        <a:t> heater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BH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Boiler heater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CO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compressor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Circulation motor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High</a:t>
                      </a:r>
                      <a:r>
                        <a:rPr lang="en-IN" baseline="0" dirty="0" smtClean="0"/>
                        <a:t> thermostat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Low thermostat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SV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Solenoid valve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VP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Vacuum pump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Line/live</a:t>
                      </a:r>
                      <a:r>
                        <a:rPr lang="en-IN" baseline="0" dirty="0" smtClean="0"/>
                        <a:t> supply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neutral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earthing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TL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Tube lights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607">
                <a:tc>
                  <a:txBody>
                    <a:bodyPr/>
                    <a:lstStyle/>
                    <a:p>
                      <a:r>
                        <a:rPr lang="en-IN" dirty="0" smtClean="0"/>
                        <a:t>UV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Ultraviolet</a:t>
                      </a:r>
                      <a:r>
                        <a:rPr lang="en-IN" baseline="0" dirty="0" smtClean="0"/>
                        <a:t> lights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HMI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4"/>
          <a:stretch/>
        </p:blipFill>
        <p:spPr>
          <a:xfrm>
            <a:off x="0" y="2276872"/>
            <a:ext cx="4572000" cy="35283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15768" r="11320" b="10590"/>
          <a:stretch/>
        </p:blipFill>
        <p:spPr>
          <a:xfrm>
            <a:off x="4572000" y="2204864"/>
            <a:ext cx="4464496" cy="3528392"/>
          </a:xfrm>
        </p:spPr>
      </p:pic>
    </p:spTree>
    <p:extLst>
      <p:ext uri="{BB962C8B-B14F-4D97-AF65-F5344CB8AC3E}">
        <p14:creationId xmlns:p14="http://schemas.microsoft.com/office/powerpoint/2010/main" val="106681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Analog</a:t>
            </a:r>
            <a:r>
              <a:rPr lang="en-IN" dirty="0" smtClean="0"/>
              <a:t> card         RS 485 module</a:t>
            </a:r>
            <a:endParaRPr lang="en-IN" dirty="0"/>
          </a:p>
        </p:txBody>
      </p:sp>
      <p:pic>
        <p:nvPicPr>
          <p:cNvPr id="1026" name="Picture 2" descr="Allen Bradley - Micrologix 1100 1200 1400 Expansion Modules AB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28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etting up the Allen Bradley Micrologix 1100 &amp; 1400 for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1" y="1710963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789214"/>
            <a:ext cx="3384376" cy="26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36" y="4313878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4572000" y="274638"/>
            <a:ext cx="72008" cy="6161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43808" y="2276872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80312" y="1916832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80312" y="4941168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3808" y="4941168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AB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8316416" y="17461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AB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8028384" y="47565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Siemens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47423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Schneider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406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Transmitters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00400" cy="32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0963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797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 to 10 volts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41973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 to 20 </a:t>
            </a:r>
            <a:r>
              <a:rPr lang="en-IN" dirty="0" err="1" smtClean="0"/>
              <a:t>mAmps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936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Sensor card for Temp/RH sensors.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751858" cy="37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3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187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Welcome to the training </vt:lpstr>
      <vt:lpstr>PowerPoint Presentation</vt:lpstr>
      <vt:lpstr>PowerPoint Presentation</vt:lpstr>
      <vt:lpstr>PLC</vt:lpstr>
      <vt:lpstr>Nomenclature at control panels</vt:lpstr>
      <vt:lpstr>HMI</vt:lpstr>
      <vt:lpstr>Analog card         RS 485 module</vt:lpstr>
      <vt:lpstr>Transmitters</vt:lpstr>
      <vt:lpstr>Sensor card for Temp/RH sensors. </vt:lpstr>
      <vt:lpstr>Relays , SSR &amp; contactors. </vt:lpstr>
      <vt:lpstr>Dry heater. </vt:lpstr>
      <vt:lpstr>Boiler heater. </vt:lpstr>
      <vt:lpstr>Compressors. </vt:lpstr>
      <vt:lpstr>Door sensor, water level switch. </vt:lpstr>
      <vt:lpstr>Float valve , solenoid water inlet valve. </vt:lpstr>
      <vt:lpstr>Sensors(temperature and humidity 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training</dc:title>
  <dc:creator>Ameya Kadam</dc:creator>
  <cp:lastModifiedBy>Anil Dalvi</cp:lastModifiedBy>
  <cp:revision>18</cp:revision>
  <dcterms:created xsi:type="dcterms:W3CDTF">2020-05-03T18:00:54Z</dcterms:created>
  <dcterms:modified xsi:type="dcterms:W3CDTF">2020-12-24T07:09:56Z</dcterms:modified>
</cp:coreProperties>
</file>