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9" r:id="rId1"/>
  </p:sldMasterIdLst>
  <p:sldIdLst>
    <p:sldId id="256" r:id="rId2"/>
    <p:sldId id="271" r:id="rId3"/>
    <p:sldId id="276" r:id="rId4"/>
    <p:sldId id="257" r:id="rId5"/>
    <p:sldId id="258" r:id="rId6"/>
    <p:sldId id="272" r:id="rId7"/>
    <p:sldId id="273" r:id="rId8"/>
    <p:sldId id="274" r:id="rId9"/>
    <p:sldId id="275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207B-1C20-4110-9D62-39704986652D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7058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207B-1C20-4110-9D62-39704986652D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334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207B-1C20-4110-9D62-39704986652D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852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207B-1C20-4110-9D62-39704986652D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21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207B-1C20-4110-9D62-39704986652D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5361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207B-1C20-4110-9D62-39704986652D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11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207B-1C20-4110-9D62-39704986652D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528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207B-1C20-4110-9D62-39704986652D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8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207B-1C20-4110-9D62-39704986652D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596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046207B-1C20-4110-9D62-39704986652D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110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207B-1C20-4110-9D62-39704986652D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7159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046207B-1C20-4110-9D62-39704986652D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9518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4050836"/>
          </a:xfrm>
        </p:spPr>
        <p:txBody>
          <a:bodyPr>
            <a:normAutofit/>
          </a:bodyPr>
          <a:lstStyle/>
          <a:p>
            <a:pPr algn="r"/>
            <a:r>
              <a:rPr lang="en-US" sz="4000" i="1" dirty="0"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itchFamily="66" charset="0"/>
              </a:rPr>
              <a:t>The name you can trust</a:t>
            </a:r>
            <a:r>
              <a:rPr lang="en-IN" sz="6000" dirty="0" smtClean="0"/>
              <a:t>                                     </a:t>
            </a:r>
            <a:br>
              <a:rPr lang="en-IN" sz="6000" dirty="0" smtClean="0"/>
            </a:br>
            <a:r>
              <a:rPr lang="en-US" sz="6000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itchFamily="66" charset="0"/>
              </a:rPr>
              <a:t/>
            </a:r>
            <a:br>
              <a:rPr lang="en-US" sz="6000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itchFamily="66" charset="0"/>
              </a:rPr>
            </a:br>
            <a:r>
              <a:rPr lang="en-IN" sz="6000" dirty="0" smtClean="0"/>
              <a:t>                                              </a:t>
            </a:r>
            <a:br>
              <a:rPr lang="en-IN" sz="6000" dirty="0" smtClean="0"/>
            </a:br>
            <a:endParaRPr lang="en-GB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IN" dirty="0"/>
              <a:t>Basic Troubleshooting Of </a:t>
            </a:r>
            <a:r>
              <a:rPr lang="en-IN" dirty="0" smtClean="0"/>
              <a:t>Cooling </a:t>
            </a:r>
            <a:r>
              <a:rPr lang="en-IN" dirty="0"/>
              <a:t>Chamber</a:t>
            </a:r>
            <a:br>
              <a:rPr lang="en-IN" dirty="0"/>
            </a:br>
            <a:endParaRPr lang="en-GB" dirty="0"/>
          </a:p>
        </p:txBody>
      </p:sp>
      <p:pic>
        <p:nvPicPr>
          <p:cNvPr id="4" name="Picture 4" descr="Logo_Newtronic_R_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7" y="1"/>
            <a:ext cx="4570413" cy="810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6031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39086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Thank You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8000" dirty="0" smtClean="0"/>
              <a:t>Thank You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1247738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1650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 smtClean="0"/>
              <a:t>Cooling </a:t>
            </a:r>
            <a:r>
              <a:rPr lang="en-US" altLang="en-US" dirty="0"/>
              <a:t>Chamber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072443"/>
            <a:ext cx="10058400" cy="5260623"/>
          </a:xfrm>
        </p:spPr>
        <p:txBody>
          <a:bodyPr>
            <a:normAutofit fontScale="92500" lnSpcReduction="20000"/>
          </a:bodyPr>
          <a:lstStyle/>
          <a:p>
            <a:endParaRPr lang="en-IN" dirty="0" smtClean="0"/>
          </a:p>
          <a:p>
            <a:pPr algn="ctr"/>
            <a:r>
              <a:rPr lang="en-IN" dirty="0" smtClean="0"/>
              <a:t>Cooling Chamber Component </a:t>
            </a:r>
            <a:endParaRPr lang="en-IN" dirty="0"/>
          </a:p>
          <a:p>
            <a:r>
              <a:rPr lang="en-IN" dirty="0" smtClean="0"/>
              <a:t>1) PLC</a:t>
            </a:r>
            <a:r>
              <a:rPr lang="en-IN" dirty="0"/>
              <a:t>.</a:t>
            </a:r>
          </a:p>
          <a:p>
            <a:r>
              <a:rPr lang="en-IN" dirty="0" smtClean="0"/>
              <a:t>2) HMI</a:t>
            </a:r>
            <a:r>
              <a:rPr lang="en-IN" dirty="0"/>
              <a:t>.</a:t>
            </a:r>
          </a:p>
          <a:p>
            <a:r>
              <a:rPr lang="en-IN" dirty="0" smtClean="0"/>
              <a:t>3) Analog card.</a:t>
            </a:r>
          </a:p>
          <a:p>
            <a:r>
              <a:rPr lang="en-IN" dirty="0" smtClean="0"/>
              <a:t>4) Temp. Transmitter.</a:t>
            </a:r>
            <a:endParaRPr lang="en-IN" dirty="0"/>
          </a:p>
          <a:p>
            <a:r>
              <a:rPr lang="en-IN" dirty="0"/>
              <a:t>5</a:t>
            </a:r>
            <a:r>
              <a:rPr lang="en-IN" dirty="0" smtClean="0"/>
              <a:t>) Sensor </a:t>
            </a:r>
            <a:r>
              <a:rPr lang="en-IN" dirty="0"/>
              <a:t>card for </a:t>
            </a:r>
            <a:r>
              <a:rPr lang="en-IN" dirty="0" smtClean="0"/>
              <a:t>Temp.</a:t>
            </a:r>
            <a:endParaRPr lang="en-IN" dirty="0"/>
          </a:p>
          <a:p>
            <a:r>
              <a:rPr lang="en-IN" dirty="0"/>
              <a:t>6</a:t>
            </a:r>
            <a:r>
              <a:rPr lang="en-IN" dirty="0" smtClean="0"/>
              <a:t>)  </a:t>
            </a:r>
            <a:r>
              <a:rPr lang="en-IN" dirty="0"/>
              <a:t>contactors.</a:t>
            </a:r>
          </a:p>
          <a:p>
            <a:r>
              <a:rPr lang="en-IN" dirty="0" smtClean="0"/>
              <a:t>7) Compressors</a:t>
            </a:r>
            <a:r>
              <a:rPr lang="en-IN" dirty="0"/>
              <a:t>.</a:t>
            </a:r>
          </a:p>
          <a:p>
            <a:r>
              <a:rPr lang="en-IN" dirty="0"/>
              <a:t>8</a:t>
            </a:r>
            <a:r>
              <a:rPr lang="en-IN" dirty="0" smtClean="0"/>
              <a:t>) Door sensor.</a:t>
            </a:r>
            <a:endParaRPr lang="en-IN" dirty="0"/>
          </a:p>
          <a:p>
            <a:r>
              <a:rPr lang="en-IN" dirty="0" smtClean="0"/>
              <a:t>9) Door Heater.</a:t>
            </a:r>
            <a:endParaRPr lang="en-IN" dirty="0"/>
          </a:p>
          <a:p>
            <a:r>
              <a:rPr lang="en-IN" dirty="0" smtClean="0"/>
              <a:t>10) PT 100 Sensor.</a:t>
            </a:r>
          </a:p>
          <a:p>
            <a:r>
              <a:rPr lang="en-IN" dirty="0" smtClean="0"/>
              <a:t>11</a:t>
            </a:r>
            <a:r>
              <a:rPr lang="en-IN" dirty="0"/>
              <a:t>)</a:t>
            </a:r>
            <a:r>
              <a:rPr lang="en-IN" dirty="0" smtClean="0"/>
              <a:t> Low Thermostat.</a:t>
            </a:r>
          </a:p>
          <a:p>
            <a:endParaRPr lang="en-IN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551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1650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/>
              <a:t>Cooling Chamber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569155"/>
            <a:ext cx="10058400" cy="4763911"/>
          </a:xfrm>
        </p:spPr>
        <p:txBody>
          <a:bodyPr>
            <a:normAutofit fontScale="70000" lnSpcReduction="20000"/>
          </a:bodyPr>
          <a:lstStyle/>
          <a:p>
            <a:r>
              <a:rPr lang="en-IN" dirty="0"/>
              <a:t>Working Procedure.</a:t>
            </a:r>
          </a:p>
          <a:p>
            <a:r>
              <a:rPr lang="en-IN" dirty="0"/>
              <a:t>1) Check All utility.</a:t>
            </a:r>
          </a:p>
          <a:p>
            <a:r>
              <a:rPr lang="en-IN" dirty="0"/>
              <a:t>2) Switch ON UPS.</a:t>
            </a:r>
          </a:p>
          <a:p>
            <a:r>
              <a:rPr lang="en-IN" dirty="0"/>
              <a:t>3) Set Required Set Condition.(5</a:t>
            </a: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en-IN" dirty="0"/>
              <a:t>C)</a:t>
            </a:r>
          </a:p>
          <a:p>
            <a:r>
              <a:rPr lang="en-IN" dirty="0"/>
              <a:t>4) Set Alarm Limit respectively Set Value.</a:t>
            </a:r>
          </a:p>
          <a:p>
            <a:r>
              <a:rPr lang="en-IN" dirty="0"/>
              <a:t>5) Set Low Thermostat Below 2</a:t>
            </a: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en-IN" dirty="0"/>
              <a:t>C.</a:t>
            </a:r>
          </a:p>
          <a:p>
            <a:r>
              <a:rPr lang="en-IN" dirty="0"/>
              <a:t>6) Switch ON Raw Power Supply.</a:t>
            </a:r>
          </a:p>
          <a:p>
            <a:r>
              <a:rPr lang="en-IN" dirty="0"/>
              <a:t>7) Compressor no. 1 will start and after few sec. compressor 2 will also start.</a:t>
            </a:r>
          </a:p>
          <a:p>
            <a:r>
              <a:rPr lang="en-IN" dirty="0"/>
              <a:t>8) Once Temp. come within 2</a:t>
            </a: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en-IN" dirty="0"/>
              <a:t>C Standby Compressor will cut OFF automatically.</a:t>
            </a:r>
          </a:p>
          <a:p>
            <a:r>
              <a:rPr lang="en-IN" dirty="0"/>
              <a:t>9) Regular compressor will pull down the temp. till </a:t>
            </a:r>
            <a:r>
              <a:rPr lang="en-IN" dirty="0" smtClean="0"/>
              <a:t>the set </a:t>
            </a:r>
            <a:r>
              <a:rPr lang="en-IN" dirty="0"/>
              <a:t>value. </a:t>
            </a:r>
          </a:p>
          <a:p>
            <a:r>
              <a:rPr lang="en-IN" dirty="0"/>
              <a:t>10) Regular compressor will cut off once temp. reach set point or as per Comp. Hysteresis.</a:t>
            </a:r>
          </a:p>
          <a:p>
            <a:r>
              <a:rPr lang="en-IN" dirty="0"/>
              <a:t>     e.g. Set Point is 5</a:t>
            </a: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en-IN" dirty="0"/>
              <a:t>C and com. Hysteresis is 0.2 then compressor will cut off when temp. comes down 4.8</a:t>
            </a: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en-IN" dirty="0"/>
              <a:t>C and </a:t>
            </a:r>
            <a:r>
              <a:rPr lang="en-IN" dirty="0" smtClean="0"/>
              <a:t>below.</a:t>
            </a:r>
            <a:endParaRPr lang="en-IN" dirty="0"/>
          </a:p>
          <a:p>
            <a:r>
              <a:rPr lang="en-IN" dirty="0"/>
              <a:t>     Regular compressor will start again when temp. will increase 5</a:t>
            </a: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en-IN" dirty="0"/>
              <a:t>C and above.</a:t>
            </a:r>
          </a:p>
          <a:p>
            <a:r>
              <a:rPr lang="en-IN" dirty="0"/>
              <a:t>   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1082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55119"/>
          </a:xfrm>
        </p:spPr>
        <p:txBody>
          <a:bodyPr/>
          <a:lstStyle/>
          <a:p>
            <a:pPr algn="ctr"/>
            <a:r>
              <a:rPr lang="en-US" altLang="en-US" dirty="0" smtClean="0"/>
              <a:t>Cooling </a:t>
            </a:r>
            <a:r>
              <a:rPr lang="en-US" altLang="en-US" dirty="0"/>
              <a:t>Chamber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914400"/>
            <a:ext cx="10058400" cy="531278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sz="2800" b="1" u="sng" dirty="0" smtClean="0"/>
              <a:t>TEMPERATURE</a:t>
            </a:r>
          </a:p>
          <a:p>
            <a:endParaRPr lang="en-US" altLang="en-US" sz="2800" b="1" u="sng" dirty="0" smtClean="0"/>
          </a:p>
          <a:p>
            <a:r>
              <a:rPr lang="en-US" altLang="en-US" sz="2800" b="1" dirty="0" smtClean="0"/>
              <a:t>Temperature </a:t>
            </a:r>
            <a:r>
              <a:rPr lang="en-US" altLang="en-US" sz="2800" b="1" dirty="0"/>
              <a:t>overshooting</a:t>
            </a:r>
            <a:endParaRPr lang="en-US" altLang="en-US" sz="2800" dirty="0"/>
          </a:p>
          <a:p>
            <a:pPr lvl="1"/>
            <a:r>
              <a:rPr lang="en-US" altLang="en-US" sz="2400" dirty="0"/>
              <a:t>For temperature overshooting check following systems</a:t>
            </a:r>
            <a:r>
              <a:rPr lang="en-US" altLang="en-US" sz="2400" dirty="0" smtClean="0"/>
              <a:t>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1) Air </a:t>
            </a:r>
            <a:r>
              <a:rPr lang="en-US" altLang="en-US" sz="2400" dirty="0"/>
              <a:t>passages and sensor are not blocked by loaded samples</a:t>
            </a:r>
            <a:r>
              <a:rPr lang="en-US" altLang="en-US" sz="2400" dirty="0" smtClean="0"/>
              <a:t>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2) Low </a:t>
            </a:r>
            <a:r>
              <a:rPr lang="en-US" altLang="en-US" sz="2400" dirty="0"/>
              <a:t>temperature safety thermostat (LT) </a:t>
            </a:r>
            <a:r>
              <a:rPr lang="en-US" altLang="en-US" sz="2400" dirty="0" smtClean="0"/>
              <a:t>setting  2</a:t>
            </a:r>
            <a:r>
              <a:rPr lang="en-US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en-US" altLang="en-US" sz="2400" dirty="0" smtClean="0"/>
              <a:t>C or Below.</a:t>
            </a:r>
          </a:p>
          <a:p>
            <a:pPr marL="201168" lvl="1" indent="0">
              <a:buNone/>
            </a:pPr>
            <a:r>
              <a:rPr lang="en-US" altLang="en-US" sz="2400" dirty="0"/>
              <a:t>3</a:t>
            </a:r>
            <a:r>
              <a:rPr lang="en-US" altLang="en-US" sz="2400" dirty="0" smtClean="0"/>
              <a:t>) Cooling </a:t>
            </a:r>
            <a:r>
              <a:rPr lang="en-US" altLang="en-US" sz="2400" dirty="0"/>
              <a:t>system ON</a:t>
            </a:r>
            <a:r>
              <a:rPr lang="en-US" altLang="en-US" sz="2400" dirty="0" smtClean="0"/>
              <a:t>.</a:t>
            </a:r>
          </a:p>
          <a:p>
            <a:pPr marL="201168" lvl="1" indent="0">
              <a:buNone/>
            </a:pPr>
            <a:r>
              <a:rPr lang="en-US" altLang="en-US" sz="2400" dirty="0"/>
              <a:t>4</a:t>
            </a:r>
            <a:r>
              <a:rPr lang="en-US" altLang="en-US" sz="2400" dirty="0" smtClean="0"/>
              <a:t>) Check </a:t>
            </a:r>
            <a:r>
              <a:rPr lang="en-US" altLang="en-US" sz="2400" dirty="0" err="1" smtClean="0"/>
              <a:t>Condensor</a:t>
            </a:r>
            <a:r>
              <a:rPr lang="en-US" altLang="en-US" sz="2400" dirty="0" smtClean="0"/>
              <a:t> is not block by Dust. Clean the </a:t>
            </a:r>
            <a:r>
              <a:rPr lang="en-US" altLang="en-US" sz="2400" dirty="0" err="1" smtClean="0"/>
              <a:t>condensor</a:t>
            </a:r>
            <a:r>
              <a:rPr lang="en-US" altLang="en-US" sz="2400" dirty="0" smtClean="0"/>
              <a:t> by air blower or Water. </a:t>
            </a:r>
          </a:p>
          <a:p>
            <a:pPr marL="201168" lvl="1" indent="0">
              <a:buNone/>
            </a:pPr>
            <a:r>
              <a:rPr lang="en-US" altLang="en-US" sz="2400" dirty="0"/>
              <a:t>5</a:t>
            </a:r>
            <a:r>
              <a:rPr lang="en-US" altLang="en-US" sz="2400" dirty="0" smtClean="0"/>
              <a:t>) Check </a:t>
            </a:r>
            <a:r>
              <a:rPr lang="en-US" altLang="en-US" sz="2400" dirty="0" err="1" smtClean="0"/>
              <a:t>Condensor</a:t>
            </a:r>
            <a:r>
              <a:rPr lang="en-US" altLang="en-US" sz="2400" dirty="0" smtClean="0"/>
              <a:t> motor working condition.</a:t>
            </a:r>
          </a:p>
          <a:p>
            <a:pPr marL="201168" lvl="1" indent="0">
              <a:buNone/>
            </a:pPr>
            <a:r>
              <a:rPr lang="en-US" altLang="en-US" sz="2400" dirty="0"/>
              <a:t>6</a:t>
            </a:r>
            <a:r>
              <a:rPr lang="en-US" altLang="en-US" sz="2400" dirty="0" smtClean="0"/>
              <a:t>) Check the Compressor is working. Check compressor accessories.</a:t>
            </a:r>
            <a:endParaRPr lang="en-US" altLang="en-US" sz="2400" dirty="0"/>
          </a:p>
          <a:p>
            <a:pPr marL="201168" lvl="1" indent="0">
              <a:buNone/>
            </a:pPr>
            <a:r>
              <a:rPr lang="en-US" altLang="en-US" sz="2400" dirty="0"/>
              <a:t>7</a:t>
            </a:r>
            <a:r>
              <a:rPr lang="en-US" altLang="en-US" sz="2400" dirty="0" smtClean="0"/>
              <a:t>) Check Gas Pressure By Using Proper Charging line and Proper pressure gauge.</a:t>
            </a:r>
          </a:p>
          <a:p>
            <a:pPr marL="201168" lvl="1" indent="0">
              <a:buNone/>
            </a:pPr>
            <a:r>
              <a:rPr lang="en-US" altLang="en-US" sz="2400" dirty="0"/>
              <a:t>8</a:t>
            </a:r>
            <a:r>
              <a:rPr lang="en-US" altLang="en-US" sz="2400" dirty="0" smtClean="0"/>
              <a:t>) If Gas is not in system then First Check Leakage and Rectify and do the gas charging as per requirement.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9) Check Door Heater is shorted.</a:t>
            </a:r>
          </a:p>
          <a:p>
            <a:pPr marL="201168" lvl="1" indent="0">
              <a:buNone/>
            </a:pPr>
            <a:endParaRPr lang="en-US" altLang="en-US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7996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74096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 smtClean="0"/>
              <a:t>Cooling </a:t>
            </a:r>
            <a:r>
              <a:rPr lang="en-US" altLang="en-US" dirty="0"/>
              <a:t>Chamber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b="1" u="sng" dirty="0"/>
              <a:t>TEMPERATURE</a:t>
            </a:r>
            <a:endParaRPr lang="en-US" altLang="en-US" sz="2800" b="1" dirty="0"/>
          </a:p>
          <a:p>
            <a:r>
              <a:rPr lang="en-US" altLang="en-US" sz="2800" b="1" dirty="0"/>
              <a:t>Temperature undershooting</a:t>
            </a:r>
            <a:endParaRPr lang="en-US" altLang="en-US" sz="2800" dirty="0"/>
          </a:p>
          <a:p>
            <a:pPr lvl="1"/>
            <a:r>
              <a:rPr lang="en-US" altLang="en-US" sz="2400" dirty="0"/>
              <a:t>For temperature undershooting check following systems.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1) Air </a:t>
            </a:r>
            <a:r>
              <a:rPr lang="en-US" altLang="en-US" sz="2400" dirty="0"/>
              <a:t>passages and sensor are not blocked by loaded samples.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2) Check Circulation motor working condition.</a:t>
            </a:r>
            <a:endParaRPr lang="en-US" altLang="en-US" sz="2400" dirty="0"/>
          </a:p>
          <a:p>
            <a:pPr marL="201168" lvl="1" indent="0">
              <a:buNone/>
            </a:pPr>
            <a:r>
              <a:rPr lang="en-US" altLang="en-US" sz="2400" dirty="0"/>
              <a:t>3</a:t>
            </a:r>
            <a:r>
              <a:rPr lang="en-US" altLang="en-US" sz="2400" dirty="0" smtClean="0"/>
              <a:t>) Check Compressor safety contactor stuck.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4) Check Compressor Hysteresis In PID parameters.</a:t>
            </a:r>
          </a:p>
          <a:p>
            <a:pPr marL="201168" lvl="1" indent="0">
              <a:buNone/>
            </a:pPr>
            <a:endParaRPr lang="en-US" altLang="en-US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11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39086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/>
              <a:t>Cooling Chamber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49778"/>
            <a:ext cx="10058400" cy="4119316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b="1" dirty="0"/>
              <a:t>Cooling </a:t>
            </a:r>
            <a:r>
              <a:rPr lang="en-US" altLang="en-US" b="1" dirty="0" smtClean="0"/>
              <a:t>System</a:t>
            </a:r>
          </a:p>
          <a:p>
            <a:r>
              <a:rPr lang="en-US" altLang="en-US" b="1" dirty="0" smtClean="0"/>
              <a:t>Compressor Change over Alarm.</a:t>
            </a:r>
            <a:endParaRPr lang="en-US" altLang="en-US" b="1" dirty="0"/>
          </a:p>
          <a:p>
            <a:pPr marL="201168" lvl="1" indent="0">
              <a:buNone/>
            </a:pPr>
            <a:r>
              <a:rPr lang="en-US" altLang="en-US" dirty="0"/>
              <a:t>1) Standby and regular cooling system will remain on if measured temperature is more than 2</a:t>
            </a:r>
            <a:r>
              <a:rPr lang="en-US" altLang="en-US" dirty="0">
                <a:sym typeface="Symbol" panose="05050102010706020507" pitchFamily="18" charset="2"/>
              </a:rPr>
              <a:t>C than set temperature.</a:t>
            </a:r>
          </a:p>
          <a:p>
            <a:pPr marL="201168" lvl="1" indent="0">
              <a:buNone/>
            </a:pPr>
            <a:r>
              <a:rPr lang="en-US" altLang="en-US" dirty="0"/>
              <a:t>2)  If Compressor 1 (CO1) is continuously ON for more than 90 minutes and temp. is not decrease PLC will conclude fault in the Compressor 1 and will change over to Compressor 2 (CO2)</a:t>
            </a:r>
          </a:p>
          <a:p>
            <a:pPr marL="201168" lvl="1" indent="0">
              <a:buNone/>
            </a:pPr>
            <a:r>
              <a:rPr lang="en-US" altLang="en-US" dirty="0"/>
              <a:t>2) If Compressor 2 (CO2) is continuously ON for more than 90 minutes and temp. is not decrease PLC will conclude fault in the Compressor 2 and will change over to Compressor 1 (CO1)</a:t>
            </a:r>
          </a:p>
          <a:p>
            <a:pPr marL="201168" lvl="1" indent="0">
              <a:buNone/>
            </a:pPr>
            <a:r>
              <a:rPr lang="en-US" altLang="en-US" sz="2200" dirty="0"/>
              <a:t>Also change over is happening as per Schedule changer over setting.</a:t>
            </a:r>
          </a:p>
          <a:p>
            <a:pPr marL="201168" lvl="1" indent="0">
              <a:buNone/>
            </a:pPr>
            <a:r>
              <a:rPr lang="en-US" altLang="en-US" sz="2200" dirty="0"/>
              <a:t>a) Mains Fail</a:t>
            </a:r>
          </a:p>
          <a:p>
            <a:pPr marL="201168" lvl="1" indent="0">
              <a:buNone/>
            </a:pPr>
            <a:r>
              <a:rPr lang="en-US" altLang="en-US" sz="2200" dirty="0"/>
              <a:t>b) Daily Basis</a:t>
            </a:r>
          </a:p>
          <a:p>
            <a:pPr marL="201168" lvl="1" indent="0">
              <a:buNone/>
            </a:pPr>
            <a:r>
              <a:rPr lang="en-US" altLang="en-US" sz="2200" dirty="0"/>
              <a:t>c) Weekly Basis</a:t>
            </a:r>
          </a:p>
          <a:p>
            <a:pPr marL="201168" lvl="1" indent="0">
              <a:buNone/>
            </a:pPr>
            <a:r>
              <a:rPr lang="en-US" altLang="en-US" sz="2200" dirty="0"/>
              <a:t>d) AlterNet weekly</a:t>
            </a:r>
          </a:p>
          <a:p>
            <a:pPr marL="201168" lvl="1" indent="0">
              <a:buNone/>
            </a:pPr>
            <a:r>
              <a:rPr lang="en-US" altLang="en-US" sz="2200" dirty="0"/>
              <a:t>e) Monthly </a:t>
            </a:r>
          </a:p>
          <a:p>
            <a:pPr marL="201168" lvl="1" indent="0">
              <a:buNone/>
            </a:pPr>
            <a:r>
              <a:rPr lang="en-US" altLang="en-US" sz="2200" dirty="0"/>
              <a:t>4) In case of “ Compressor circuit failure” alarm is occur Compressor change over is happening 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238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27797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/>
              <a:t>Cooling Chamber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sz="2400" b="1" dirty="0"/>
              <a:t>Alarm</a:t>
            </a:r>
          </a:p>
          <a:p>
            <a:pPr>
              <a:lnSpc>
                <a:spcPct val="80000"/>
              </a:lnSpc>
            </a:pPr>
            <a:r>
              <a:rPr lang="en-US" altLang="en-US" sz="2400" b="1" dirty="0"/>
              <a:t>LT Trip alarm / Compressor Circuit failure</a:t>
            </a:r>
            <a:endParaRPr lang="en-US" altLang="en-US" sz="2400" dirty="0"/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This is Low Temperature safety thermostat trip alarm. In this case check following systems.</a:t>
            </a:r>
          </a:p>
          <a:p>
            <a:pPr marL="201168" lvl="1" indent="0">
              <a:lnSpc>
                <a:spcPct val="80000"/>
              </a:lnSpc>
              <a:buNone/>
            </a:pPr>
            <a:r>
              <a:rPr lang="en-US" altLang="en-US" sz="2000" dirty="0"/>
              <a:t>1) Circulation motor working</a:t>
            </a:r>
          </a:p>
          <a:p>
            <a:pPr marL="201168" lvl="1" indent="0">
              <a:lnSpc>
                <a:spcPct val="80000"/>
              </a:lnSpc>
              <a:buNone/>
            </a:pPr>
            <a:r>
              <a:rPr lang="en-US" altLang="en-US" sz="2000" dirty="0"/>
              <a:t>2) Low Temperature safety thermostat set on 10Deg below set temperature.</a:t>
            </a:r>
          </a:p>
          <a:p>
            <a:pPr marL="201168" lvl="1" indent="0">
              <a:lnSpc>
                <a:spcPct val="80000"/>
              </a:lnSpc>
              <a:buNone/>
            </a:pPr>
            <a:r>
              <a:rPr lang="en-US" altLang="en-US" sz="2000" dirty="0" smtClean="0"/>
              <a:t>3</a:t>
            </a:r>
            <a:r>
              <a:rPr lang="en-US" altLang="en-US" sz="2000" dirty="0"/>
              <a:t>) Check Compressors relay feedback. When PLC output 10 and or 11 is ON at that time relay feedback 5 and 6 should be ON respectively. if PLC not getting feedback PLC will give Compressor circuit failure alarm/ LT trip alarm. 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Check status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Compressor CO1(O/P 10) 	: ON/OFF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Feedback (I/P 5) 	                 : ON/OFF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Compressor CO2(O/P 11) 	: ON/OFF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Feedback (I/P 6) 	                 : ON/OFF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801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29397"/>
          </a:xfrm>
        </p:spPr>
        <p:txBody>
          <a:bodyPr/>
          <a:lstStyle/>
          <a:p>
            <a:pPr algn="ctr"/>
            <a:r>
              <a:rPr lang="en-US" altLang="en-US" dirty="0"/>
              <a:t>Cooling Chamber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8474091"/>
              </p:ext>
            </p:extLst>
          </p:nvPr>
        </p:nvGraphicFramePr>
        <p:xfrm>
          <a:off x="1207912" y="1749777"/>
          <a:ext cx="9947768" cy="45607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73884">
                  <a:extLst>
                    <a:ext uri="{9D8B030D-6E8A-4147-A177-3AD203B41FA5}">
                      <a16:colId xmlns:a16="http://schemas.microsoft.com/office/drawing/2014/main" val="3040606749"/>
                    </a:ext>
                  </a:extLst>
                </a:gridCol>
                <a:gridCol w="4973884">
                  <a:extLst>
                    <a:ext uri="{9D8B030D-6E8A-4147-A177-3AD203B41FA5}">
                      <a16:colId xmlns:a16="http://schemas.microsoft.com/office/drawing/2014/main" val="3940823440"/>
                    </a:ext>
                  </a:extLst>
                </a:gridCol>
              </a:tblGrid>
              <a:tr h="570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INPUTS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Actual meaning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2504500"/>
                  </a:ext>
                </a:extLst>
              </a:tr>
              <a:tr h="570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I0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Stand by compressor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7323591"/>
                  </a:ext>
                </a:extLst>
              </a:tr>
              <a:tr h="570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I1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3908044"/>
                  </a:ext>
                </a:extLst>
              </a:tr>
              <a:tr h="570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I2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COM 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1946210"/>
                  </a:ext>
                </a:extLst>
              </a:tr>
              <a:tr h="570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I3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COM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9550775"/>
                  </a:ext>
                </a:extLst>
              </a:tr>
              <a:tr h="570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I4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MAINS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7665545"/>
                  </a:ext>
                </a:extLst>
              </a:tr>
              <a:tr h="570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I5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Door proximity sensor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7774556"/>
                  </a:ext>
                </a:extLst>
              </a:tr>
              <a:tr h="570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I6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Magnetic door release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9088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2020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582641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/>
              <a:t>Cooling Chamber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4594295"/>
              </p:ext>
            </p:extLst>
          </p:nvPr>
        </p:nvGraphicFramePr>
        <p:xfrm>
          <a:off x="1196622" y="1761073"/>
          <a:ext cx="9959058" cy="45832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79529">
                  <a:extLst>
                    <a:ext uri="{9D8B030D-6E8A-4147-A177-3AD203B41FA5}">
                      <a16:colId xmlns:a16="http://schemas.microsoft.com/office/drawing/2014/main" val="2564184858"/>
                    </a:ext>
                  </a:extLst>
                </a:gridCol>
                <a:gridCol w="4979529">
                  <a:extLst>
                    <a:ext uri="{9D8B030D-6E8A-4147-A177-3AD203B41FA5}">
                      <a16:colId xmlns:a16="http://schemas.microsoft.com/office/drawing/2014/main" val="2657523817"/>
                    </a:ext>
                  </a:extLst>
                </a:gridCol>
              </a:tblGrid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Outputs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Actual meaning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4249062"/>
                  </a:ext>
                </a:extLst>
              </a:tr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Alarm hooter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8967629"/>
                  </a:ext>
                </a:extLst>
              </a:tr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2760411"/>
                  </a:ext>
                </a:extLst>
              </a:tr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Door heater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7309028"/>
                  </a:ext>
                </a:extLst>
              </a:tr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DEFROST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3623050"/>
                  </a:ext>
                </a:extLst>
              </a:tr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8239366"/>
                  </a:ext>
                </a:extLst>
              </a:tr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Remote alarm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9875897"/>
                  </a:ext>
                </a:extLst>
              </a:tr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Magnetic Door lock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0140917"/>
                  </a:ext>
                </a:extLst>
              </a:tr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2552694"/>
                  </a:ext>
                </a:extLst>
              </a:tr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CO1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4472426"/>
                  </a:ext>
                </a:extLst>
              </a:tr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CO2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7107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186311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299</TotalTime>
  <Words>728</Words>
  <Application>Microsoft Office PowerPoint</Application>
  <PresentationFormat>Widescreen</PresentationFormat>
  <Paragraphs>120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Calibri Light</vt:lpstr>
      <vt:lpstr>Monotype Corsiva</vt:lpstr>
      <vt:lpstr>Symbol</vt:lpstr>
      <vt:lpstr>Times New Roman</vt:lpstr>
      <vt:lpstr>Retrospect</vt:lpstr>
      <vt:lpstr>The name you can trust                                                                                      </vt:lpstr>
      <vt:lpstr>Cooling Chamber</vt:lpstr>
      <vt:lpstr>Cooling Chamber</vt:lpstr>
      <vt:lpstr>Cooling Chamber</vt:lpstr>
      <vt:lpstr>Cooling Chamber</vt:lpstr>
      <vt:lpstr>Cooling Chamber</vt:lpstr>
      <vt:lpstr>Cooling Chamber</vt:lpstr>
      <vt:lpstr>Cooling Chamber</vt:lpstr>
      <vt:lpstr>Cooling Chamber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name you can trust</dc:title>
  <dc:creator>Anil Dalvi</dc:creator>
  <cp:lastModifiedBy>Anil Dalvi</cp:lastModifiedBy>
  <cp:revision>45</cp:revision>
  <dcterms:created xsi:type="dcterms:W3CDTF">2020-05-04T04:57:50Z</dcterms:created>
  <dcterms:modified xsi:type="dcterms:W3CDTF">2020-05-11T04:13:10Z</dcterms:modified>
</cp:coreProperties>
</file>